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18"/>
  </p:normalViewPr>
  <p:slideViewPr>
    <p:cSldViewPr snapToGrid="0" snapToObjects="1">
      <p:cViewPr>
        <p:scale>
          <a:sx n="88" d="100"/>
          <a:sy n="88" d="100"/>
        </p:scale>
        <p:origin x="94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CA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CA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Surveillance Cam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NoirTech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91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Camera with ability to move in 2 dimensions</a:t>
            </a:r>
          </a:p>
          <a:p>
            <a:r>
              <a:rPr lang="en-US" dirty="0" smtClean="0"/>
              <a:t>Remote operation</a:t>
            </a:r>
          </a:p>
          <a:p>
            <a:r>
              <a:rPr lang="en-US" dirty="0" smtClean="0"/>
              <a:t>Take snapshots and record video</a:t>
            </a:r>
          </a:p>
          <a:p>
            <a:r>
              <a:rPr lang="en-US" dirty="0" smtClean="0"/>
              <a:t>Store media to device then to the cloud</a:t>
            </a:r>
          </a:p>
          <a:p>
            <a:r>
              <a:rPr lang="en-US" dirty="0" smtClean="0"/>
              <a:t>Affordable alternative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146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Budget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 3</a:t>
            </a:r>
          </a:p>
          <a:p>
            <a:r>
              <a:rPr lang="en-US" dirty="0" smtClean="0"/>
              <a:t>2x servos</a:t>
            </a:r>
          </a:p>
          <a:p>
            <a:r>
              <a:rPr lang="en-US" dirty="0" smtClean="0"/>
              <a:t>Pi Camera</a:t>
            </a:r>
          </a:p>
          <a:p>
            <a:r>
              <a:rPr lang="en-US" dirty="0" smtClean="0"/>
              <a:t>Jumper wires</a:t>
            </a:r>
          </a:p>
          <a:p>
            <a:r>
              <a:rPr lang="en-US" dirty="0" smtClean="0"/>
              <a:t>Pan/Tilt Bracket</a:t>
            </a:r>
          </a:p>
          <a:p>
            <a:endParaRPr lang="en-US" dirty="0" smtClean="0"/>
          </a:p>
          <a:p>
            <a:r>
              <a:rPr lang="en-US" dirty="0" smtClean="0"/>
              <a:t>Budget:		$150</a:t>
            </a:r>
            <a:endParaRPr lang="en-US" dirty="0"/>
          </a:p>
          <a:p>
            <a:r>
              <a:rPr lang="en-US" dirty="0" smtClean="0"/>
              <a:t>Original cost:	$186.96</a:t>
            </a:r>
          </a:p>
          <a:p>
            <a:r>
              <a:rPr lang="en-US" dirty="0" smtClean="0"/>
              <a:t>Final Cost: 		$122.25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999" y="2194560"/>
            <a:ext cx="5599793" cy="3606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686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Proposal</a:t>
            </a:r>
          </a:p>
          <a:p>
            <a:r>
              <a:rPr lang="en-US" dirty="0" smtClean="0"/>
              <a:t>Group meetings</a:t>
            </a:r>
          </a:p>
          <a:p>
            <a:r>
              <a:rPr lang="en-US" dirty="0" smtClean="0"/>
              <a:t>Project research</a:t>
            </a:r>
          </a:p>
          <a:p>
            <a:r>
              <a:rPr lang="en-US" dirty="0" smtClean="0"/>
              <a:t>Hardware research</a:t>
            </a:r>
          </a:p>
          <a:p>
            <a:r>
              <a:rPr lang="en-US" dirty="0" smtClean="0"/>
              <a:t>Software research</a:t>
            </a:r>
          </a:p>
          <a:p>
            <a:r>
              <a:rPr lang="en-US" dirty="0" smtClean="0"/>
              <a:t>Acquiring parts</a:t>
            </a:r>
          </a:p>
          <a:p>
            <a:r>
              <a:rPr lang="en-US" dirty="0" smtClean="0"/>
              <a:t>Assembly</a:t>
            </a:r>
          </a:p>
          <a:p>
            <a:r>
              <a:rPr lang="en-US" dirty="0" smtClean="0"/>
              <a:t>Troubleshooting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322" y="2194560"/>
            <a:ext cx="7164896" cy="3534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763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Surveillance </a:t>
            </a:r>
            <a:r>
              <a:rPr lang="en-US" dirty="0" smtClean="0"/>
              <a:t>Cam Demonstration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993" y="2382610"/>
            <a:ext cx="6036469" cy="4024313"/>
          </a:xfrm>
        </p:spPr>
      </p:pic>
    </p:spTree>
    <p:extLst>
      <p:ext uri="{BB962C8B-B14F-4D97-AF65-F5344CB8AC3E}">
        <p14:creationId xmlns:p14="http://schemas.microsoft.com/office/powerpoint/2010/main" val="50922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</a:t>
            </a:r>
            <a:r>
              <a:rPr lang="en-US" dirty="0" smtClean="0"/>
              <a:t>Knowledge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Pulse width modulation</a:t>
            </a:r>
          </a:p>
          <a:p>
            <a:r>
              <a:rPr lang="en-US" dirty="0" smtClean="0"/>
              <a:t>Html</a:t>
            </a:r>
          </a:p>
          <a:p>
            <a:r>
              <a:rPr lang="en-US" dirty="0" smtClean="0"/>
              <a:t>PHP</a:t>
            </a:r>
            <a:endParaRPr lang="en-US" dirty="0" smtClean="0"/>
          </a:p>
          <a:p>
            <a:r>
              <a:rPr lang="en-US" dirty="0" smtClean="0"/>
              <a:t>Python</a:t>
            </a:r>
          </a:p>
          <a:p>
            <a:r>
              <a:rPr lang="en-US" dirty="0" smtClean="0"/>
              <a:t>Unix</a:t>
            </a:r>
          </a:p>
          <a:p>
            <a:r>
              <a:rPr lang="en-US" dirty="0" smtClean="0"/>
              <a:t>Networking</a:t>
            </a:r>
          </a:p>
          <a:p>
            <a:r>
              <a:rPr lang="en-US" dirty="0" smtClean="0"/>
              <a:t>SQL Database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5053430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1356</TotalTime>
  <Words>72</Words>
  <Application>Microsoft Macintosh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Century Gothic</vt:lpstr>
      <vt:lpstr>Vapor Trail</vt:lpstr>
      <vt:lpstr>Surveillance Cam</vt:lpstr>
      <vt:lpstr>Proposal</vt:lpstr>
      <vt:lpstr>Budget</vt:lpstr>
      <vt:lpstr>schedule</vt:lpstr>
      <vt:lpstr>Surveillance Cam Demonstration</vt:lpstr>
      <vt:lpstr>Course Knowledge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Surveillance Cam</dc:title>
  <dc:creator>Microsoft Office User</dc:creator>
  <cp:lastModifiedBy>Microsoft Office User</cp:lastModifiedBy>
  <cp:revision>10</cp:revision>
  <dcterms:created xsi:type="dcterms:W3CDTF">2018-01-14T21:58:13Z</dcterms:created>
  <dcterms:modified xsi:type="dcterms:W3CDTF">2018-01-19T18:22:32Z</dcterms:modified>
</cp:coreProperties>
</file>

<file path=docProps/thumbnail.jpeg>
</file>